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6" r:id="rId11"/>
    <p:sldId id="268" r:id="rId12"/>
    <p:sldId id="264" r:id="rId13"/>
    <p:sldId id="265" r:id="rId14"/>
  </p:sldIdLst>
  <p:sldSz cx="12192000" cy="6858000"/>
  <p:notesSz cx="7104063" cy="102346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000F"/>
    <a:srgbClr val="D7FFF5"/>
    <a:srgbClr val="99FF99"/>
    <a:srgbClr val="A658BC"/>
    <a:srgbClr val="66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>
        <p:guide orient="horz" pos="215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g>
</file>

<file path=ppt/media/image11.png>
</file>

<file path=ppt/media/image12.jp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78163" cy="512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4313" y="0"/>
            <a:ext cx="3078162" cy="512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721850"/>
            <a:ext cx="3078163" cy="512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74e3e577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474e3e5777_0_8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3474e3e5777_0_8:notes"/>
          <p:cNvSpPr txBox="1">
            <a:spLocks noGrp="1"/>
          </p:cNvSpPr>
          <p:nvPr>
            <p:ph type="sldNum" idx="12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474e3e577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474e3e5777_0_17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3474e3e5777_0_17:notes"/>
          <p:cNvSpPr txBox="1">
            <a:spLocks noGrp="1"/>
          </p:cNvSpPr>
          <p:nvPr>
            <p:ph type="sldNum" idx="12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474e3e5777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474e3e5777_6_0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g3474e3e5777_6_0:notes"/>
          <p:cNvSpPr txBox="1">
            <a:spLocks noGrp="1"/>
          </p:cNvSpPr>
          <p:nvPr>
            <p:ph type="sldNum" idx="12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474e3e5777_6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474e3e5777_6_43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3474e3e5777_6_43:notes"/>
          <p:cNvSpPr txBox="1">
            <a:spLocks noGrp="1"/>
          </p:cNvSpPr>
          <p:nvPr>
            <p:ph type="sldNum" idx="12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/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7B8EB4A-0A97-21FD-DAC1-D35A2B726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>
            <a:extLst>
              <a:ext uri="{FF2B5EF4-FFF2-40B4-BE49-F238E27FC236}">
                <a16:creationId xmlns:a16="http://schemas.microsoft.com/office/drawing/2014/main" id="{E436DA6D-D3C2-1E83-C84F-AB6B6B20DF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:notes">
            <a:extLst>
              <a:ext uri="{FF2B5EF4-FFF2-40B4-BE49-F238E27FC236}">
                <a16:creationId xmlns:a16="http://schemas.microsoft.com/office/drawing/2014/main" id="{0ECB355C-2015-55CE-16C2-D6AA302B8B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8536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Conte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838200" y="551543"/>
            <a:ext cx="10515600" cy="5558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1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 sz="2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  <a:defRPr sz="24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 sz="2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59817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</a:defRPr>
            </a:lvl2pPr>
            <a:lvl3pPr marL="1371600" lvl="2" indent="-355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3pPr>
            <a:lvl4pPr marL="1828800" lvl="3" indent="-355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4pPr>
            <a:lvl5pPr marL="2286000" lvl="4" indent="-355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615609"/>
            <a:ext cx="5157787" cy="3574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744961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615609"/>
            <a:ext cx="5183188" cy="3574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>
            <a:spLocks noGrp="1"/>
          </p:cNvSpPr>
          <p:nvPr>
            <p:ph type="pic" idx="2"/>
          </p:nvPr>
        </p:nvSpPr>
        <p:spPr>
          <a:xfrm>
            <a:off x="5184000" y="766354"/>
            <a:ext cx="5817375" cy="5094446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651827" y="2057400"/>
            <a:ext cx="4165200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 rot="5400000">
            <a:off x="7683223" y="2506386"/>
            <a:ext cx="5811838" cy="1529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 rot="5400000">
            <a:off x="2372260" y="-1168935"/>
            <a:ext cx="5811838" cy="8879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че я тут делаю? а, это же </a:t>
            </a:r>
            <a:r>
              <a:rPr lang="ru-RU" b="1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безумхак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…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 ща представим вам ну типа крутой проект про LLM и прокрастинацию, вам точно </a:t>
            </a:r>
            <a:r>
              <a:rPr lang="ru-RU" sz="44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понраааавица</a:t>
            </a:r>
            <a:endParaRPr sz="44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lang="en-US" dirty="0">
                <a:latin typeface="Bahnschrift Condensed" panose="020B0502040204020203" pitchFamily="34" charset="0"/>
              </a:rPr>
              <a:t>AGI </a:t>
            </a:r>
            <a:r>
              <a:rPr lang="en-US" dirty="0" err="1">
                <a:latin typeface="Bahnschrift Condensed" panose="020B0502040204020203" pitchFamily="34" charset="0"/>
              </a:rPr>
              <a:t>Level:vibicoder</a:t>
            </a:r>
            <a:endParaRPr dirty="0">
              <a:latin typeface="Bahnschrift Condensed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1B1ACD5-E905-DD19-BF46-9270BB050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>
            <a:extLst>
              <a:ext uri="{FF2B5EF4-FFF2-40B4-BE49-F238E27FC236}">
                <a16:creationId xmlns:a16="http://schemas.microsoft.com/office/drawing/2014/main" id="{BE5B6186-99B9-ADA5-D1F2-01BD42D381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7700" y="81259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Шутка!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6E34EA-3F44-3A47-7ACD-3086E0DEACD4}"/>
              </a:ext>
            </a:extLst>
          </p:cNvPr>
          <p:cNvSpPr txBox="1"/>
          <p:nvPr/>
        </p:nvSpPr>
        <p:spPr>
          <a:xfrm>
            <a:off x="10457284" y="6526896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F46E215-52CB-8222-B163-F1272D807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7617" y="2019903"/>
            <a:ext cx="3189692" cy="318969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06DDDAE-D334-17F0-0A75-6F826EE1A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249" y="2019903"/>
            <a:ext cx="6852326" cy="441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458811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84117E-9BF3-8044-E6CD-66740DDF8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557" y="1246420"/>
            <a:ext cx="6772610" cy="436515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9A2A178-55EE-E1A6-3367-43833CA01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4352" y="1834153"/>
            <a:ext cx="3189692" cy="31896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F8D219-1744-664E-48F9-4CAB83A89EFF}"/>
              </a:ext>
            </a:extLst>
          </p:cNvPr>
          <p:cNvSpPr txBox="1"/>
          <p:nvPr/>
        </p:nvSpPr>
        <p:spPr>
          <a:xfrm>
            <a:off x="10466615" y="655022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4758012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title"/>
          </p:nvPr>
        </p:nvSpPr>
        <p:spPr>
          <a:xfrm>
            <a:off x="647700" y="846273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С помощью чего же мы всё это сделали?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61" name="Google Shape;161;p20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numCol="2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GPT chat</a:t>
            </a:r>
            <a:endParaRPr lang="ru-RU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next.js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Figma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100 чашек кофе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52 грамма протеина 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И 1.5 </a:t>
            </a:r>
            <a:r>
              <a:rPr lang="ru-RU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мльщика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96" name="Google Shape;196;p20"/>
          <p:cNvPicPr preferRelativeResize="0"/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153250"/>
            <a:ext cx="12192000" cy="270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192AEB-33A0-C9BA-3D49-1D7FB8251FC2}"/>
              </a:ext>
            </a:extLst>
          </p:cNvPr>
          <p:cNvSpPr txBox="1"/>
          <p:nvPr/>
        </p:nvSpPr>
        <p:spPr>
          <a:xfrm>
            <a:off x="10522598" y="655022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>
            <a:spLocks noGrp="1"/>
          </p:cNvSpPr>
          <p:nvPr>
            <p:ph type="title"/>
          </p:nvPr>
        </p:nvSpPr>
        <p:spPr>
          <a:xfrm>
            <a:off x="648230" y="958266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че там в конце говорят(</a:t>
            </a:r>
            <a:r>
              <a:rPr lang="ru-RU" dirty="0" err="1">
                <a:solidFill>
                  <a:srgbClr val="D7FFF5"/>
                </a:solidFill>
                <a:latin typeface="Bahnschrift Condensed" panose="020B0502040204020203" pitchFamily="34" charset="0"/>
              </a:rPr>
              <a:t>хз</a:t>
            </a: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)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1"/>
          </p:nvPr>
        </p:nvSpPr>
        <p:spPr>
          <a:xfrm>
            <a:off x="648230" y="1760038"/>
            <a:ext cx="10515600" cy="4351200"/>
          </a:xfrm>
          <a:prstGeom prst="rect">
            <a:avLst/>
          </a:prstGeom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с вами был </a:t>
            </a:r>
            <a:r>
              <a:rPr lang="ru-RU" dirty="0" err="1">
                <a:solidFill>
                  <a:srgbClr val="D7FFF5"/>
                </a:solidFill>
                <a:latin typeface="Bahnschrift Condensed" panose="020B0502040204020203" pitchFamily="34" charset="0"/>
              </a:rPr>
              <a:t>влад</a:t>
            </a: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 а4, </a:t>
            </a:r>
            <a:r>
              <a:rPr lang="ru-RU" dirty="0" err="1">
                <a:solidFill>
                  <a:srgbClr val="D7FFF5"/>
                </a:solidFill>
                <a:latin typeface="Bahnschrift Condensed" panose="020B0502040204020203" pitchFamily="34" charset="0"/>
              </a:rPr>
              <a:t>кабикоф</a:t>
            </a: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, </a:t>
            </a:r>
            <a:r>
              <a:rPr lang="ru-RU" dirty="0" err="1">
                <a:solidFill>
                  <a:srgbClr val="D7FFF5"/>
                </a:solidFill>
                <a:latin typeface="Bahnschrift Condensed" panose="020B0502040204020203" pitchFamily="34" charset="0"/>
              </a:rPr>
              <a:t>серега</a:t>
            </a: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 </a:t>
            </a:r>
            <a:r>
              <a:rPr lang="ru-RU" dirty="0" err="1">
                <a:solidFill>
                  <a:srgbClr val="D7FFF5"/>
                </a:solidFill>
                <a:latin typeface="Bahnschrift Condensed" panose="020B0502040204020203" pitchFamily="34" charset="0"/>
              </a:rPr>
              <a:t>гылент</a:t>
            </a: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, пока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05" name="Google Shape;2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925" y="2482103"/>
            <a:ext cx="3048000" cy="30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4173" y="2519853"/>
            <a:ext cx="4800845" cy="299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1"/>
          <p:cNvSpPr txBox="1"/>
          <p:nvPr/>
        </p:nvSpPr>
        <p:spPr>
          <a:xfrm>
            <a:off x="4098873" y="4740569"/>
            <a:ext cx="186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Сам делал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6481288" y="4094555"/>
            <a:ext cx="3048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Да я </a:t>
            </a:r>
            <a:r>
              <a:rPr lang="ru-RU" sz="2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хз</a:t>
            </a:r>
            <a:r>
              <a:rPr lang="ru-RU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это </a:t>
            </a:r>
            <a:r>
              <a:rPr lang="ru-RU" sz="2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жэпэте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23598" y="2482103"/>
            <a:ext cx="1768250" cy="40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1"/>
          <p:cNvSpPr txBox="1"/>
          <p:nvPr/>
        </p:nvSpPr>
        <p:spPr>
          <a:xfrm>
            <a:off x="200100" y="5089843"/>
            <a:ext cx="11098500" cy="3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2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Спасибо за внимание</a:t>
            </a:r>
            <a:endParaRPr sz="92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21"/>
          <p:cNvSpPr/>
          <p:nvPr/>
        </p:nvSpPr>
        <p:spPr>
          <a:xfrm>
            <a:off x="2116925" y="2519853"/>
            <a:ext cx="157200" cy="288000"/>
          </a:xfrm>
          <a:prstGeom prst="rect">
            <a:avLst/>
          </a:prstGeom>
          <a:solidFill>
            <a:schemeClr val="tx1"/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highlight>
                <a:schemeClr val="dk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FEC629-9F7D-BE34-5E9C-9405D726D199}"/>
              </a:ext>
            </a:extLst>
          </p:cNvPr>
          <p:cNvSpPr txBox="1"/>
          <p:nvPr/>
        </p:nvSpPr>
        <p:spPr>
          <a:xfrm>
            <a:off x="10513267" y="6525526"/>
            <a:ext cx="63028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2097428" y="699800"/>
            <a:ext cx="8258400" cy="13725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Сборная команда №9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1372740" y="3792600"/>
            <a:ext cx="3551100" cy="24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Дмитрий </a:t>
            </a:r>
            <a:r>
              <a:rPr lang="ru-RU" sz="2800" b="1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Сусин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Backend-прокрастинаторвопросов</a:t>
            </a: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 быть не должно, всё на фото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9126149" y="3555874"/>
            <a:ext cx="2198100" cy="15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Тимур Велиев 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ML-E, автор той чудесной </a:t>
            </a:r>
            <a:r>
              <a:rPr lang="ru-RU" sz="2800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презы</a:t>
            </a: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, если че, вопросов быть не должно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3840" y="1787499"/>
            <a:ext cx="2344325" cy="173615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 txBox="1"/>
          <p:nvPr/>
        </p:nvSpPr>
        <p:spPr>
          <a:xfrm>
            <a:off x="4607249" y="3588964"/>
            <a:ext cx="2977500" cy="10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Арина Дубровина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Дизайн тип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26149" y="1787499"/>
            <a:ext cx="2198101" cy="173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 title="Снимок экрана 2024-11-10 23031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2734" y="1787499"/>
            <a:ext cx="1904867" cy="17343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E571710-23E0-9EBB-1A67-42ABB1C078C0}"/>
              </a:ext>
            </a:extLst>
          </p:cNvPr>
          <p:cNvSpPr txBox="1"/>
          <p:nvPr/>
        </p:nvSpPr>
        <p:spPr>
          <a:xfrm>
            <a:off x="10522598" y="655022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2635" y="1354050"/>
            <a:ext cx="2198100" cy="173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/>
          <p:nvPr/>
        </p:nvSpPr>
        <p:spPr>
          <a:xfrm>
            <a:off x="873403" y="3075305"/>
            <a:ext cx="4512548" cy="212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Копорушкин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Лев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fullstack-прокрастинист</a:t>
            </a: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 который ничего не сделал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14" title="Снимок экрана 2024-09-29 21240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5841" y="1340930"/>
            <a:ext cx="2652650" cy="173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7343252" y="3233375"/>
            <a:ext cx="4512548" cy="15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Даниил 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Духанин</a:t>
            </a:r>
            <a:endParaRPr sz="2800" b="1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ну </a:t>
            </a:r>
            <a:r>
              <a:rPr lang="ru-RU" sz="2800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ваще</a:t>
            </a: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 всё вроде пока что мы такие да что гой да вопросы?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ML-</a:t>
            </a:r>
            <a:r>
              <a:rPr lang="ru-RU" sz="2800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  <a:sym typeface="Calibri"/>
              </a:rPr>
              <a:t>fullstack</a:t>
            </a:r>
            <a:endParaRPr sz="2800"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6A7F74-4654-C16A-AE61-C158B7B69374}"/>
              </a:ext>
            </a:extLst>
          </p:cNvPr>
          <p:cNvSpPr txBox="1"/>
          <p:nvPr/>
        </p:nvSpPr>
        <p:spPr>
          <a:xfrm>
            <a:off x="10475945" y="6536545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body" idx="1"/>
          </p:nvPr>
        </p:nvSpPr>
        <p:spPr>
          <a:xfrm>
            <a:off x="647700" y="18647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МЫ все очень старались и сделали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СНОГШИБАТЕЛЬНЫЙ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проект.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Но перед этим…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dirty="0"/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338" y="3574300"/>
            <a:ext cx="4666800" cy="294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 title="photo_2025-02-08_18-21-19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7537" y="3574300"/>
            <a:ext cx="4810125" cy="30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3476041" y="841353"/>
            <a:ext cx="5239917" cy="1443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итак, в этом проекте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0551FF-438D-99EE-166A-8F513E1816C1}"/>
              </a:ext>
            </a:extLst>
          </p:cNvPr>
          <p:cNvSpPr txBox="1"/>
          <p:nvPr/>
        </p:nvSpPr>
        <p:spPr>
          <a:xfrm>
            <a:off x="10541260" y="655022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чтобы поддержать наш проект срочна нада, без того мы не проживем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22" name="Google Shape;12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700" y="2740025"/>
            <a:ext cx="7878445" cy="369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 txBox="1">
            <a:spLocks noGrp="1"/>
          </p:cNvSpPr>
          <p:nvPr>
            <p:ph type="title"/>
          </p:nvPr>
        </p:nvSpPr>
        <p:spPr>
          <a:xfrm>
            <a:off x="647700" y="71367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смета проекта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" name="Стрелка: изогнутая влево 1">
            <a:extLst>
              <a:ext uri="{FF2B5EF4-FFF2-40B4-BE49-F238E27FC236}">
                <a16:creationId xmlns:a16="http://schemas.microsoft.com/office/drawing/2014/main" id="{CAC9F77C-07AB-DD3F-B5F5-B7F55ABD830D}"/>
              </a:ext>
            </a:extLst>
          </p:cNvPr>
          <p:cNvSpPr/>
          <p:nvPr/>
        </p:nvSpPr>
        <p:spPr>
          <a:xfrm>
            <a:off x="9730702" y="1912776"/>
            <a:ext cx="1670179" cy="2780522"/>
          </a:xfrm>
          <a:prstGeom prst="curvedLef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E675D2-5372-68B9-DC61-321D300DFA4C}"/>
              </a:ext>
            </a:extLst>
          </p:cNvPr>
          <p:cNvSpPr txBox="1"/>
          <p:nvPr/>
        </p:nvSpPr>
        <p:spPr>
          <a:xfrm>
            <a:off x="10429292" y="655022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647700" y="8259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Так чего то мы отошли от темы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31" name="Google Shape;131;p17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вот цель: создать мега супер умную нейросеть для кодинга и помощи программистам(со слов нашего </a:t>
            </a:r>
            <a:r>
              <a:rPr lang="ru-RU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мльщика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), которая будет круто писать код и очень умно говорить.</a:t>
            </a:r>
          </a:p>
        </p:txBody>
      </p:sp>
      <p:pic>
        <p:nvPicPr>
          <p:cNvPr id="132" name="Google Shape;132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99130" y="3677285"/>
            <a:ext cx="3991610" cy="2405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68307" y="3101975"/>
            <a:ext cx="4453255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CA241B-9D7C-EC4F-755E-20C05046CEB1}"/>
              </a:ext>
            </a:extLst>
          </p:cNvPr>
          <p:cNvSpPr txBox="1"/>
          <p:nvPr/>
        </p:nvSpPr>
        <p:spPr>
          <a:xfrm>
            <a:off x="10485276" y="6504086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C6A491-E415-2771-1A65-46516F972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30249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Зачем же он нужен?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317608D-9694-1DDC-2990-CD987553F9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030898"/>
            <a:ext cx="10515600" cy="4351338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Этот ИИ должен решить любую головную боль программиста, ведь у всех бывает ситуация когда происходит ступор. Он может стать самым главным помощником. Не получается создать крутой продукт? Введите один запрос и наш ИИ сделает всё на </a:t>
            </a:r>
            <a:r>
              <a:rPr lang="ru-RU" strike="sngStrike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высшем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 уровне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9203AF-67FE-C7DF-B784-C5C911CFB941}"/>
              </a:ext>
            </a:extLst>
          </p:cNvPr>
          <p:cNvSpPr txBox="1"/>
          <p:nvPr/>
        </p:nvSpPr>
        <p:spPr>
          <a:xfrm>
            <a:off x="10401301" y="6564219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055489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Этапы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41" name="Google Shape;141;p18"/>
          <p:cNvSpPr txBox="1">
            <a:spLocks noGrp="1"/>
          </p:cNvSpPr>
          <p:nvPr>
            <p:ph type="body" idx="1"/>
          </p:nvPr>
        </p:nvSpPr>
        <p:spPr>
          <a:xfrm>
            <a:off x="647700" y="119888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Придумать бизнес-цель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Подумать над реализацией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Кофе-брейк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Настроить ИИ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Тестирование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ru-RU" dirty="0" err="1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Вуа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-ля. Результат!</a:t>
            </a:r>
          </a:p>
          <a:p>
            <a:pPr marL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</a:pPr>
            <a:endParaRPr dirty="0">
              <a:latin typeface="Bahnschrift Condensed" panose="020B0502040204020203" pitchFamily="34" charset="0"/>
            </a:endParaRPr>
          </a:p>
        </p:txBody>
      </p:sp>
      <p:pic>
        <p:nvPicPr>
          <p:cNvPr id="142" name="Google Shape;14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1838" y="4017048"/>
            <a:ext cx="3959860" cy="20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8" title="giphy5_1721062537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7110" y="0"/>
            <a:ext cx="685489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BB90CC-E2C2-6A26-AFDA-5A26655040D0}"/>
              </a:ext>
            </a:extLst>
          </p:cNvPr>
          <p:cNvSpPr txBox="1"/>
          <p:nvPr/>
        </p:nvSpPr>
        <p:spPr>
          <a:xfrm>
            <a:off x="0" y="-49332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3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>
            <a:spLocks noGrp="1"/>
          </p:cNvSpPr>
          <p:nvPr>
            <p:ph type="title"/>
          </p:nvPr>
        </p:nvSpPr>
        <p:spPr>
          <a:xfrm>
            <a:off x="647700" y="81259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dirty="0">
                <a:solidFill>
                  <a:srgbClr val="D7FFF5"/>
                </a:solidFill>
                <a:latin typeface="Bahnschrift Condensed" panose="020B0502040204020203" pitchFamily="34" charset="0"/>
              </a:rPr>
              <a:t>Зацените итог)))</a:t>
            </a:r>
            <a:endParaRPr dirty="0">
              <a:solidFill>
                <a:srgbClr val="D7FFF5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51" name="Google Shape;151;p19"/>
          <p:cNvSpPr txBox="1">
            <a:spLocks noGrp="1"/>
          </p:cNvSpPr>
          <p:nvPr>
            <p:ph type="body" idx="1"/>
          </p:nvPr>
        </p:nvSpPr>
        <p:spPr>
          <a:xfrm>
            <a:off x="6477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Идея: </a:t>
            </a:r>
            <a:r>
              <a:rPr lang="ru-RU" strike="sngStrike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Гениальный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 ИИ</a:t>
            </a: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dirty="0">
              <a:solidFill>
                <a:schemeClr val="bg1">
                  <a:lumMod val="95000"/>
                </a:schemeClr>
              </a:solidFill>
              <a:latin typeface="Bahnschrift Condensed" panose="020B0502040204020203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  <a:t>Итог:</a:t>
            </a:r>
            <a:br>
              <a:rPr lang="ru-RU" dirty="0">
                <a:solidFill>
                  <a:schemeClr val="bg1">
                    <a:lumMod val="95000"/>
                  </a:schemeClr>
                </a:solidFill>
                <a:latin typeface="Bahnschrift Condensed" panose="020B0502040204020203" pitchFamily="34" charset="0"/>
              </a:rPr>
            </a:br>
            <a:br>
              <a:rPr lang="ru-RU" dirty="0"/>
            </a:br>
            <a:br>
              <a:rPr lang="ru-RU" dirty="0"/>
            </a:br>
            <a:endParaRPr dirty="0"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7528" y="1475371"/>
            <a:ext cx="4099524" cy="39850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6ABA63-A23F-414E-1FE9-59F00644432D}"/>
              </a:ext>
            </a:extLst>
          </p:cNvPr>
          <p:cNvSpPr txBox="1"/>
          <p:nvPr/>
        </p:nvSpPr>
        <p:spPr>
          <a:xfrm>
            <a:off x="10457284" y="6526896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AGI </a:t>
            </a:r>
            <a:r>
              <a:rPr lang="ru-RU" dirty="0" err="1"/>
              <a:t>Level:vibicoder</a:t>
            </a:r>
            <a:endParaRPr lang="ru-RU" dirty="0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75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339</Words>
  <Application>Microsoft Office PowerPoint</Application>
  <PresentationFormat>Широкоэкранный</PresentationFormat>
  <Paragraphs>76</Paragraphs>
  <Slides>13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Microsoft Yahei</vt:lpstr>
      <vt:lpstr>Arial</vt:lpstr>
      <vt:lpstr>Bahnschrift Condensed</vt:lpstr>
      <vt:lpstr>Calibri</vt:lpstr>
      <vt:lpstr>Office Theme</vt:lpstr>
      <vt:lpstr>че я тут делаю? а, это же безумхак…</vt:lpstr>
      <vt:lpstr>Сборная команда №9</vt:lpstr>
      <vt:lpstr>Презентация PowerPoint</vt:lpstr>
      <vt:lpstr>итак, в этом проекте</vt:lpstr>
      <vt:lpstr>смета проекта</vt:lpstr>
      <vt:lpstr>Так чего то мы отошли от темы</vt:lpstr>
      <vt:lpstr>Зачем же он нужен?</vt:lpstr>
      <vt:lpstr>Этапы</vt:lpstr>
      <vt:lpstr>Зацените итог)))</vt:lpstr>
      <vt:lpstr>Шутка!</vt:lpstr>
      <vt:lpstr>Презентация PowerPoint</vt:lpstr>
      <vt:lpstr>С помощью чего же мы всё это сделали?</vt:lpstr>
      <vt:lpstr>че там в конце говорят(хз)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Utiyano Ayano</dc:creator>
  <cp:lastModifiedBy>Utiyano Ayano</cp:lastModifiedBy>
  <cp:revision>8</cp:revision>
  <dcterms:modified xsi:type="dcterms:W3CDTF">2025-04-01T16:30:20Z</dcterms:modified>
</cp:coreProperties>
</file>